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  <p:embeddedFont>
      <p:font typeface="Source Sans Pro" panose="020B0503030403020204" pitchFamily="3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b3a1635e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4b3a1635e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b5b62516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4b5b62516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b3a1635e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4b3a1635e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b5b62516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34b5b62516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b3a1635e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34b3a1635e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b5b6251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34b5b62516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b3a1635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34b3a1635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b3a1635e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4b3a1635e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b3a1635e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34b3a1635e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bdbbaa8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34bdbbaa8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b3a1635e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34b3a1635e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89844a11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389844a11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3a1635e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4b3a1635e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b5b6251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4b5b6251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b3a1635e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4b3a1635e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b3a1635e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4b3a1635e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b3a1635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4b3a1635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b3a1635e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34b3a1635e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#2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Performance Task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425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Replace all the function calls in the main program with a loop in the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Traverse the loop to access the elements in the matrix.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won’t need any parameters … yet!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625" y="1111900"/>
            <a:ext cx="3784350" cy="29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5515400" y="1352750"/>
            <a:ext cx="3273000" cy="62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4" name="Google Shape;134;p22" descr="Public Domain Clip Art Image | double star | ID: 13946473818135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2628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6143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Revisit the PT Requirements: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1" name="Google Shape;141;p23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75" y="34588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25" y="31901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69" y="2441505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894" y="2746755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6326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83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278" y="312726"/>
            <a:ext cx="3385922" cy="255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75" y="3800676"/>
            <a:ext cx="618849" cy="5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1334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Adding a list and traversing means the program meets more requirements.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last requirement to meet is to add a parameter to the function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the parameter in an if statement.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One way to do this is to have an easy, medium and difficult level.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654625" y="2164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654625" y="839825"/>
            <a:ext cx="80688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Adding a parameter for the difficulty level: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Here is an example of difficulty levels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Easy: delay = 1.5 second, loop 5 times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Medium: delay = 1.0 seconds, loop 10 times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Hard: delay = 0.5 seconds, loop 15 times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a parameter to the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a button press to select easy, medium or hard.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an argument in the function call for the level.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 similar to the if statement added to the function in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Practice1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Try doing this code on your own.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3824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parameter and if statement could look like this: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475" y="523614"/>
            <a:ext cx="3784475" cy="40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2628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46326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Revisit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4" name="Google Shape;174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7201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25" y="34949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6326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83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41054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4617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27709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425" y="187775"/>
            <a:ext cx="3343413" cy="44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992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requirements are met!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Two more things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First, complete the main program by coding the button presses.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950" y="2342275"/>
            <a:ext cx="3128250" cy="26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 descr="Public Domain Clip Art Image | double star | ID: 13946473818135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1214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Select a random item from the list instead of traversing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Clear the button presses so the next game doesn’t start automatically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150" y="997250"/>
            <a:ext cx="3934425" cy="32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 descr="Public Domain Clip Art Image | double star | ID: 13946473818135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4163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Optional: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any other changes you want to make the game uniquely yours.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Possibilities: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an introduction so the player knows what to do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a global counter to keep track of correct presses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an ending message that displays the number of correct button presses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that you have seen an example of modifying the Display program, can you think of any other ways to remix the project for the Create PT?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any more ideas you have for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10650" y="445025"/>
            <a:ext cx="8221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AP CSP Create Performance Task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0650" y="1068425"/>
            <a:ext cx="5688000" cy="4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of the AP Exam is to create a program that meets specific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86250" y="1172674"/>
            <a:ext cx="2654950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input and output.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Be prepared to explain the input and output of this program?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 create a program similar to this for the Create PT, be prepared to state the purpose and intended users.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Note: the purpose isn’t WHAT it does, but WHY it was created.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is the function. In this program, the function code be to play a button press game.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WHY is the reason for creating it. For this program, the purpose could be for entertainment, to beat boredom, or test your eye-hand coordination.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Things to know about the Create PT: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work with a partner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classmates can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teacher cannot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cannot use an assigned program for your project, but it can be similar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be given 9 hours of class time to work on the project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small and add components.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with what you know.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Don’t try something new that you don’t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isn’t a time to learn something new, but to show what you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6122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During a remix, you looked at completed programs and reviewed what you learned.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either added to or created a program similar to your completed programs.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do the same thing for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Let’s look at a program from a mission and remix it to meet the requirements of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918175" y="1292300"/>
            <a:ext cx="1795126" cy="16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687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CodeSpace, go to the Sandbox.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project: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Display_parameters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File  Save As… and rename the file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PT_Practice2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Review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meet?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lack?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525" y="671850"/>
            <a:ext cx="2751125" cy="38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628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6143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PT Requirements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75" y="34588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24306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25" y="31901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19" y="173138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19" y="2082005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075" y="1152475"/>
            <a:ext cx="2347449" cy="32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894" y="2746755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869" y="3876580"/>
            <a:ext cx="489750" cy="4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654625" y="1152475"/>
            <a:ext cx="5306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project doesn’t meet very many requirements…yet.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But it won’t take much work to meet some more of the requirements.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with creating a list for the button presses and buttons (message, button).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 the information passed to the parameters.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2850" y="818475"/>
            <a:ext cx="2689406" cy="377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#2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654625" y="1152475"/>
            <a:ext cx="7535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 list can be a matrix and include both the message and the button.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may look like this: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233" y="2854325"/>
            <a:ext cx="7419100" cy="983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Office PowerPoint</Application>
  <PresentationFormat>On-screen Show (16:9)</PresentationFormat>
  <Paragraphs>119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Noto Sans Symbols</vt:lpstr>
      <vt:lpstr>Source Sans Pro</vt:lpstr>
      <vt:lpstr>Arial</vt:lpstr>
      <vt:lpstr>Montserrat</vt:lpstr>
      <vt:lpstr>Raleway</vt:lpstr>
      <vt:lpstr>Calibri</vt:lpstr>
      <vt:lpstr>Proxima Nova</vt:lpstr>
      <vt:lpstr>Plum</vt:lpstr>
      <vt:lpstr>Practice #2</vt:lpstr>
      <vt:lpstr>AP CSP Create Performance Task </vt:lpstr>
      <vt:lpstr>AP CSP Create Performance Task </vt:lpstr>
      <vt:lpstr>AP CSP Create Performance Task </vt:lpstr>
      <vt:lpstr>AP CSP Create Performance Task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  <vt:lpstr>Practice #2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2025-05-08T02:59:32Z</dcterms:modified>
</cp:coreProperties>
</file>